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5" r:id="rId10"/>
    <p:sldId id="263" r:id="rId11"/>
    <p:sldId id="264" r:id="rId12"/>
    <p:sldId id="269" r:id="rId13"/>
    <p:sldId id="267" r:id="rId14"/>
    <p:sldId id="268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CF33667C-3B47-4509-A9F1-6C708C841A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A2FC19-4931-421B-98E2-8AB07D8D0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50" y="649869"/>
            <a:ext cx="7751299" cy="355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0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CBD67-A820-416B-9501-48DAA9B3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Puedes definir que días y en que horario esta abierto el restaurante.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B2997AF-6348-4F67-A55A-0392404FB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23" b="6500"/>
          <a:stretch/>
        </p:blipFill>
        <p:spPr>
          <a:xfrm>
            <a:off x="800172" y="1898072"/>
            <a:ext cx="10591657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38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BA7D51-5ED3-4B73-8F89-A8B4EB0F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Agregar y manejar las mesas que </a:t>
            </a:r>
            <a:r>
              <a:rPr lang="es-MX" dirty="0" err="1"/>
              <a:t>esten</a:t>
            </a:r>
            <a:r>
              <a:rPr lang="es-MX" dirty="0"/>
              <a:t> disponibles</a:t>
            </a:r>
          </a:p>
        </p:txBody>
      </p:sp>
      <p:sp>
        <p:nvSpPr>
          <p:cNvPr id="5" name="AutoShape 4" descr="blob:https://web.whatsapp.com/d42ffe97-c137-420f-b22e-2e1bc57df801">
            <a:extLst>
              <a:ext uri="{FF2B5EF4-FFF2-40B4-BE49-F238E27FC236}">
                <a16:creationId xmlns:a16="http://schemas.microsoft.com/office/drawing/2014/main" id="{E4EB59D1-8DF1-4A6C-9E7F-C0546D4938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C7426D7-5081-4FF7-A5F1-19E9F7056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22" b="6499"/>
          <a:stretch/>
        </p:blipFill>
        <p:spPr>
          <a:xfrm>
            <a:off x="810001" y="1898073"/>
            <a:ext cx="10564756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04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CFE33-5857-4809-B888-49F14E71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Agregar y administrar usuarios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B7D06D-5D78-4052-935E-97C75DCC6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22" b="6500"/>
          <a:stretch/>
        </p:blipFill>
        <p:spPr>
          <a:xfrm>
            <a:off x="810001" y="1898073"/>
            <a:ext cx="10564756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19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96AF9-4EB2-4C7A-BFAE-D0441F1B6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Agregar y administrar usuarios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9F6E1D-FC67-440D-BE4E-73F2F3052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17" b="6499"/>
          <a:stretch/>
        </p:blipFill>
        <p:spPr>
          <a:xfrm>
            <a:off x="840317" y="1901917"/>
            <a:ext cx="10511364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05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A9F53E-12CD-479E-8900-69166753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6B41965-B693-4477-859C-8740D1CF5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15" b="6499"/>
          <a:stretch/>
        </p:blipFill>
        <p:spPr>
          <a:xfrm>
            <a:off x="853567" y="1893597"/>
            <a:ext cx="10484866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33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AFC8A-6485-49AD-8EBB-AE02119FB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Esta es la vista que tiene el usuario al entrar a hacer una reservación.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DD8755-4F95-4264-835F-6612D26B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502" y="1895939"/>
            <a:ext cx="10300997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1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6F9E2-C859-496F-A639-B1BC410D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800" dirty="0"/>
              <a:t>¿Qué es </a:t>
            </a:r>
            <a:r>
              <a:rPr lang="es-MX" sz="4800" dirty="0" err="1"/>
              <a:t>Kronos</a:t>
            </a:r>
            <a:r>
              <a:rPr lang="es-MX" sz="4800" dirty="0"/>
              <a:t> </a:t>
            </a:r>
            <a:r>
              <a:rPr lang="es-MX" sz="4800" dirty="0" err="1"/>
              <a:t>Booking</a:t>
            </a:r>
            <a:r>
              <a:rPr lang="es-MX" sz="4800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3801BF-DA57-4EF0-8BBA-30F27100B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74301"/>
            <a:ext cx="10554574" cy="363651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3600" dirty="0"/>
              <a:t> Es un nuevo servicio que hará más fácil realizar </a:t>
            </a:r>
            <a:r>
              <a:rPr lang="es-MX" sz="3600" b="1" dirty="0"/>
              <a:t>reservaciones</a:t>
            </a:r>
            <a:r>
              <a:rPr lang="es-MX" sz="3600" dirty="0"/>
              <a:t> para tus clientes.</a:t>
            </a:r>
          </a:p>
          <a:p>
            <a:pPr marL="0" indent="0">
              <a:buNone/>
            </a:pP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68461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78875-C017-4B56-B912-0BED6533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800" dirty="0"/>
              <a:t>Objetivo: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EB92E73-5A25-4970-9A95-3E76729D0E8A}"/>
              </a:ext>
            </a:extLst>
          </p:cNvPr>
          <p:cNvSpPr txBox="1"/>
          <p:nvPr/>
        </p:nvSpPr>
        <p:spPr>
          <a:xfrm>
            <a:off x="702365" y="2875722"/>
            <a:ext cx="103764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3600" dirty="0"/>
              <a:t>Facilitar la forma en que se hacen las reservaciones, optimizando tiempo y recursos con un servicio escalable.</a:t>
            </a:r>
          </a:p>
        </p:txBody>
      </p:sp>
    </p:spTree>
    <p:extLst>
      <p:ext uri="{BB962C8B-B14F-4D97-AF65-F5344CB8AC3E}">
        <p14:creationId xmlns:p14="http://schemas.microsoft.com/office/powerpoint/2010/main" val="559457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8BEDF-9FF1-4DAD-9CF2-022104E91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80927"/>
            <a:ext cx="10571998" cy="970450"/>
          </a:xfrm>
        </p:spPr>
        <p:txBody>
          <a:bodyPr/>
          <a:lstStyle/>
          <a:p>
            <a:r>
              <a:rPr lang="es-MX" dirty="0"/>
              <a:t>Ventajas: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3C08D53-8DF5-45B1-9266-1D4209896CAD}"/>
              </a:ext>
            </a:extLst>
          </p:cNvPr>
          <p:cNvSpPr txBox="1">
            <a:spLocks/>
          </p:cNvSpPr>
          <p:nvPr/>
        </p:nvSpPr>
        <p:spPr>
          <a:xfrm>
            <a:off x="827425" y="2332383"/>
            <a:ext cx="10554574" cy="427721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3600" dirty="0"/>
              <a:t> Maneja las reservaciones que hay en tu restaurante de una manera muy fácil.</a:t>
            </a:r>
          </a:p>
          <a:p>
            <a:pPr algn="just"/>
            <a:r>
              <a:rPr lang="es-MX" sz="3600" dirty="0"/>
              <a:t> Se puede utilizar cualquier dispositivo móvil.</a:t>
            </a:r>
          </a:p>
          <a:p>
            <a:pPr algn="just"/>
            <a:r>
              <a:rPr lang="es-MX" sz="3600" dirty="0"/>
              <a:t> </a:t>
            </a:r>
            <a:r>
              <a:rPr lang="es-MX" sz="3600" dirty="0" err="1"/>
              <a:t>User-Friendly</a:t>
            </a:r>
            <a:r>
              <a:rPr lang="es-MX" sz="3600" dirty="0"/>
              <a:t>.</a:t>
            </a:r>
          </a:p>
          <a:p>
            <a:pPr algn="just"/>
            <a:r>
              <a:rPr lang="es-MX" sz="3600" dirty="0"/>
              <a:t> Genera reportes.</a:t>
            </a:r>
          </a:p>
          <a:p>
            <a:pPr marL="0" indent="0" algn="just">
              <a:buNone/>
            </a:pPr>
            <a:endParaRPr lang="es-MX" sz="3600" dirty="0"/>
          </a:p>
          <a:p>
            <a:pPr algn="just"/>
            <a:endParaRPr lang="es-MX" sz="3600" dirty="0"/>
          </a:p>
          <a:p>
            <a:pPr marL="0" indent="0">
              <a:buFont typeface="Wingdings 2" charset="2"/>
              <a:buNone/>
            </a:pP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3654908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4F0B2-D1FA-4B3A-9F0F-89A464F4E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Para poder acceder al sistema lo primero que hay que hacer es crear una cuenta: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EFEB03-4A01-40C3-994E-9F44332F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14" y="1901566"/>
            <a:ext cx="9736773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73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21C2F-2CFC-4BA7-8DFC-2E0F5EE7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Ya que tenemos una cuenta podemos iniciar sesión: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D4395F-2F0E-4862-A77B-F31CE9280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86" y="1896868"/>
            <a:ext cx="10246826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98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FA437-9716-4CB8-9BE5-2D5E80AF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Accedemos al </a:t>
            </a:r>
            <a:r>
              <a:rPr lang="es-MX" dirty="0" err="1"/>
              <a:t>Dashboard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0AE9F3-4435-4CF4-938A-A88983608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17" b="6499"/>
          <a:stretch/>
        </p:blipFill>
        <p:spPr>
          <a:xfrm>
            <a:off x="840319" y="1898073"/>
            <a:ext cx="10511363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97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9A4D7-CCC7-47FD-9CAF-B0287093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Este es el </a:t>
            </a:r>
            <a:r>
              <a:rPr lang="es-MX" dirty="0" err="1"/>
              <a:t>Dashboard</a:t>
            </a:r>
            <a:r>
              <a:rPr lang="es-MX" dirty="0"/>
              <a:t>, donde podrás ver las operaciones que puedes realizar.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0360DA-F29B-4147-BE9C-7113216B2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17" b="6500"/>
          <a:stretch/>
        </p:blipFill>
        <p:spPr>
          <a:xfrm>
            <a:off x="840319" y="1904345"/>
            <a:ext cx="10511363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37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E5332-20D1-4DE5-9EA4-72044D05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 quieres ver los detalles de alguna operación, también es posible.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3A7519B-1595-451B-A86A-8272BD6C2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50" b="6499"/>
          <a:stretch/>
        </p:blipFill>
        <p:spPr>
          <a:xfrm>
            <a:off x="810000" y="1900054"/>
            <a:ext cx="10571998" cy="472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083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888</TotalTime>
  <Words>173</Words>
  <Application>Microsoft Office PowerPoint</Application>
  <PresentationFormat>Panorámica</PresentationFormat>
  <Paragraphs>20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2</vt:lpstr>
      <vt:lpstr>Citable</vt:lpstr>
      <vt:lpstr>Presentación de PowerPoint</vt:lpstr>
      <vt:lpstr>¿Qué es Kronos Booking?</vt:lpstr>
      <vt:lpstr>Objetivo:</vt:lpstr>
      <vt:lpstr>Ventajas:</vt:lpstr>
      <vt:lpstr>Para poder acceder al sistema lo primero que hay que hacer es crear una cuenta:</vt:lpstr>
      <vt:lpstr>Ya que tenemos una cuenta podemos iniciar sesión:</vt:lpstr>
      <vt:lpstr>Accedemos al Dashboard</vt:lpstr>
      <vt:lpstr>Este es el Dashboard, donde podrás ver las operaciones que puedes realizar.</vt:lpstr>
      <vt:lpstr>Si quieres ver los detalles de alguna operación, también es posible.</vt:lpstr>
      <vt:lpstr>Puedes definir que días y en que horario esta abierto el restaurante.</vt:lpstr>
      <vt:lpstr>Agregar y manejar las mesas que esten disponibles</vt:lpstr>
      <vt:lpstr>Agregar y administrar usuarios</vt:lpstr>
      <vt:lpstr>Agregar y administrar usuarios</vt:lpstr>
      <vt:lpstr>Presentación de PowerPoint</vt:lpstr>
      <vt:lpstr>Esta es la vista que tiene el usuario al entrar a hacer una reservación.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Kronos Booking</dc:title>
  <dc:creator>Karen Alvarez Manzur</dc:creator>
  <cp:lastModifiedBy>Mario David Morales Castro</cp:lastModifiedBy>
  <cp:revision>15</cp:revision>
  <dcterms:created xsi:type="dcterms:W3CDTF">2019-02-08T01:36:39Z</dcterms:created>
  <dcterms:modified xsi:type="dcterms:W3CDTF">2019-02-13T00:19:36Z</dcterms:modified>
</cp:coreProperties>
</file>